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7EE42-3D6A-0144-BCD8-4D653508EB35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3528-0D4B-294E-B5D4-71F6A21A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43528-0D4B-294E-B5D4-71F6A21AAF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8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Example is cohesive, but as a whole it doesn’t make sense-entirety of the text. It is not coherent.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Why is it cohesive? Repetition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358A3-674F-2747-884D-7F94AF08C8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8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i="1" dirty="0" smtClean="0"/>
              <a:t>‘Following</a:t>
            </a:r>
            <a:r>
              <a:rPr lang="en-AU" dirty="0" smtClean="0"/>
              <a:t>’ is the </a:t>
            </a:r>
            <a:r>
              <a:rPr lang="en-AU" dirty="0" err="1" smtClean="0"/>
              <a:t>cataphoric</a:t>
            </a:r>
            <a:r>
              <a:rPr lang="en-AU" dirty="0" smtClean="0"/>
              <a:t> reference.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358A3-674F-2747-884D-7F94AF08C8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Discourse Analysis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beyond the sentence…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7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unit that usually comprises more than one sentence. From the Latin word </a:t>
            </a:r>
            <a:r>
              <a:rPr lang="en-US" i="1" dirty="0" err="1" smtClean="0"/>
              <a:t>discursus</a:t>
            </a:r>
            <a:r>
              <a:rPr lang="en-US" dirty="0" smtClean="0"/>
              <a:t> meaning conversation or speech.</a:t>
            </a:r>
          </a:p>
          <a:p>
            <a:r>
              <a:rPr lang="en-US" dirty="0" smtClean="0"/>
              <a:t>Discourse analysis-what is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2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830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“Discourses can be defined as connected sets of statements, concepts, terms and expressions, which constitute a way of talking about or writing about a particular issue, thus framing the way people understand and act with respect to that issue.”	</a:t>
            </a:r>
          </a:p>
          <a:p>
            <a:pPr marL="0" indent="0" algn="r">
              <a:buNone/>
            </a:pPr>
            <a:r>
              <a:rPr lang="en-US" dirty="0" smtClean="0"/>
              <a:t>Foucault (1980)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3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509" y="2082183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divide a 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5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Cohesion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techniques and devices used to connect different parts of a text. They help the sentences of a text hang together</a:t>
            </a:r>
            <a:r>
              <a:rPr lang="en-AU" dirty="0"/>
              <a:t> </a:t>
            </a:r>
            <a:r>
              <a:rPr lang="en-AU" dirty="0" smtClean="0"/>
              <a:t>so that the reader is able to ‘track’ the meaning.</a:t>
            </a:r>
          </a:p>
          <a:p>
            <a:r>
              <a:rPr lang="en-AU" dirty="0" smtClean="0"/>
              <a:t>It is possible to invent a sequence of sentences that  are highly cohesive but incoherent.</a:t>
            </a:r>
          </a:p>
          <a:p>
            <a:pPr marL="0" indent="0">
              <a:buNone/>
            </a:pPr>
            <a:r>
              <a:rPr lang="en-AU" dirty="0" smtClean="0"/>
              <a:t>EG	‘A week has seven </a:t>
            </a:r>
            <a:r>
              <a:rPr lang="en-AU" i="1" dirty="0" smtClean="0"/>
              <a:t>days.</a:t>
            </a:r>
            <a:r>
              <a:rPr lang="en-AU" dirty="0" smtClean="0"/>
              <a:t> Every </a:t>
            </a:r>
            <a:r>
              <a:rPr lang="en-AU" i="1" dirty="0" smtClean="0"/>
              <a:t>day</a:t>
            </a:r>
            <a:r>
              <a:rPr lang="en-AU" dirty="0" smtClean="0"/>
              <a:t> I feed my </a:t>
            </a:r>
            <a:r>
              <a:rPr lang="en-AU" i="1" dirty="0" smtClean="0"/>
              <a:t>cat. Cats </a:t>
            </a:r>
            <a:r>
              <a:rPr lang="en-AU" dirty="0" smtClean="0"/>
              <a:t>have four legs. The cat is on the </a:t>
            </a:r>
            <a:r>
              <a:rPr lang="en-AU" i="1" dirty="0" smtClean="0"/>
              <a:t>mat. Mat</a:t>
            </a:r>
            <a:r>
              <a:rPr lang="en-AU" dirty="0" smtClean="0"/>
              <a:t> has three letters.</a:t>
            </a:r>
          </a:p>
        </p:txBody>
      </p:sp>
    </p:spTree>
    <p:extLst>
      <p:ext uri="{BB962C8B-B14F-4D97-AF65-F5344CB8AC3E}">
        <p14:creationId xmlns:p14="http://schemas.microsoft.com/office/powerpoint/2010/main" val="418157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Anaphoric-when a word refers back to something that has already been mentioned, this is an </a:t>
            </a:r>
            <a:r>
              <a:rPr lang="en-AU" i="1" dirty="0" smtClean="0"/>
              <a:t>anaphoric reference.</a:t>
            </a:r>
          </a:p>
          <a:p>
            <a:pPr marL="0" indent="0">
              <a:buNone/>
            </a:pPr>
            <a:r>
              <a:rPr lang="en-AU" dirty="0" smtClean="0"/>
              <a:t>EG	‘My great-grandfather was an Irishman. </a:t>
            </a:r>
            <a:r>
              <a:rPr lang="en-AU" i="1" dirty="0" smtClean="0"/>
              <a:t>He</a:t>
            </a:r>
            <a:r>
              <a:rPr lang="en-AU" dirty="0" smtClean="0"/>
              <a:t> (pron.) 	was born in Dublin in 1875.’ </a:t>
            </a:r>
          </a:p>
          <a:p>
            <a:r>
              <a:rPr lang="en-AU" dirty="0" smtClean="0"/>
              <a:t>Cataphoric- when a word refers to something that hasn’t been mentioned yet. </a:t>
            </a:r>
          </a:p>
          <a:p>
            <a:pPr marL="0" indent="0">
              <a:buNone/>
            </a:pPr>
            <a:r>
              <a:rPr lang="en-AU" dirty="0" smtClean="0"/>
              <a:t>EG	‘He gave the </a:t>
            </a:r>
            <a:r>
              <a:rPr lang="en-AU" i="1" dirty="0" smtClean="0"/>
              <a:t>following</a:t>
            </a:r>
            <a:r>
              <a:rPr lang="en-AU" dirty="0" smtClean="0"/>
              <a:t> reasons for his decision’ 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7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Deictics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Deixis/deictic expressions- terms which refer to the personal, temporal or locational characteristics of a situation, and whose meaning only makes sense in that context or situation.</a:t>
            </a:r>
          </a:p>
          <a:p>
            <a:pPr marL="0" indent="0">
              <a:buNone/>
            </a:pPr>
            <a:r>
              <a:rPr lang="en-AU" dirty="0" smtClean="0"/>
              <a:t>EG	‘here’ and ‘there’ and ‘this’ and ‘that’ only make 	sense when taken in context.</a:t>
            </a:r>
          </a:p>
          <a:p>
            <a:r>
              <a:rPr lang="en-AU" dirty="0" smtClean="0"/>
              <a:t>Language is used to ‘point’ to the aspects of an event.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8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Deictics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‘When language is spoken, it occurs in a specific location, at a specific time, is produced by a specific person and is (usually) addressed to some specific other person or persons. Only written language can ever be free of this kind of anchoring in the extra linguistic situation. A sequence on a slip of paper can move through space and time, ‘speaker’-less, and address-less. All natural, spoken language have devices that link the utterance with its </a:t>
            </a:r>
            <a:r>
              <a:rPr lang="en-US" dirty="0" err="1" smtClean="0"/>
              <a:t>spatio</a:t>
            </a:r>
            <a:r>
              <a:rPr lang="en-US" dirty="0" smtClean="0"/>
              <a:t>-temporal and personal context. This link is called ‘</a:t>
            </a:r>
            <a:r>
              <a:rPr lang="en-US" dirty="0" err="1" smtClean="0"/>
              <a:t>deixis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mtClean="0"/>
              <a:t>			Christine </a:t>
            </a:r>
            <a:r>
              <a:rPr lang="en-US" dirty="0" err="1" smtClean="0"/>
              <a:t>Tanz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9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17</TotalTime>
  <Words>351</Words>
  <Application>Microsoft Macintosh PowerPoint</Application>
  <PresentationFormat>On-screen Show (4:3)</PresentationFormat>
  <Paragraphs>30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Discourse Analysis</vt:lpstr>
      <vt:lpstr>What is discourse?</vt:lpstr>
      <vt:lpstr>PowerPoint Presentation</vt:lpstr>
      <vt:lpstr>How do we divide a text?</vt:lpstr>
      <vt:lpstr>Cohesion</vt:lpstr>
      <vt:lpstr>Reference</vt:lpstr>
      <vt:lpstr>Deictics</vt:lpstr>
      <vt:lpstr>Deictics</vt:lpstr>
    </vt:vector>
  </TitlesOfParts>
  <Company>Williamstown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09115183 Gonzales</dc:creator>
  <cp:lastModifiedBy>09115183 Gonzales</cp:lastModifiedBy>
  <cp:revision>2</cp:revision>
  <dcterms:created xsi:type="dcterms:W3CDTF">2013-04-15T02:00:45Z</dcterms:created>
  <dcterms:modified xsi:type="dcterms:W3CDTF">2013-04-15T02:18:03Z</dcterms:modified>
</cp:coreProperties>
</file>